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2"/>
  </p:sldMasterIdLst>
  <p:notesMasterIdLst>
    <p:notesMasterId r:id="rId4"/>
  </p:notesMasterIdLst>
  <p:handoutMasterIdLst>
    <p:handoutMasterId r:id="rId5"/>
  </p:handoutMasterIdLst>
  <p:sldIdLst>
    <p:sldId id="274" r:id="rId3"/>
  </p:sldIdLst>
  <p:sldSz cx="7772400" cy="100584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66"/>
    <a:srgbClr val="FFFFCC"/>
    <a:srgbClr val="FFFFFF"/>
    <a:srgbClr val="FF9900"/>
    <a:srgbClr val="FEA732"/>
    <a:srgbClr val="CC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508" y="108"/>
      </p:cViewPr>
      <p:guideLst>
        <p:guide orient="horz" pos="3168"/>
        <p:guide pos="24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2" cy="513508"/>
          </a:xfrm>
          <a:prstGeom prst="rect">
            <a:avLst/>
          </a:prstGeom>
        </p:spPr>
        <p:txBody>
          <a:bodyPr vert="horz" lIns="95433" tIns="47716" rIns="95433" bIns="47716" rtlCol="0"/>
          <a:lstStyle>
            <a:lvl1pPr algn="l" latinLnBrk="0">
              <a:defRPr kumimoji="1" lang="ja-JP" sz="11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2" cy="513508"/>
          </a:xfrm>
          <a:prstGeom prst="rect">
            <a:avLst/>
          </a:prstGeom>
        </p:spPr>
        <p:txBody>
          <a:bodyPr vert="horz" lIns="95433" tIns="47716" rIns="95433" bIns="47716" rtlCol="0"/>
          <a:lstStyle>
            <a:lvl1pPr algn="r" latinLnBrk="0">
              <a:defRPr kumimoji="1" lang="ja-JP" sz="1100"/>
            </a:lvl1pPr>
          </a:lstStyle>
          <a:p>
            <a:fld id="{AA7F96A5-B40C-4591-A94D-05A85DE82A47}" type="datetimeFigureOut">
              <a:rPr kumimoji="1" lang="en-US" altLang="ja-JP"/>
              <a:t>9/12/2025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6362" cy="513507"/>
          </a:xfrm>
          <a:prstGeom prst="rect">
            <a:avLst/>
          </a:prstGeom>
        </p:spPr>
        <p:txBody>
          <a:bodyPr vert="horz" lIns="95433" tIns="47716" rIns="95433" bIns="47716" rtlCol="0" anchor="b"/>
          <a:lstStyle>
            <a:lvl1pPr algn="l" latinLnBrk="0">
              <a:defRPr kumimoji="1" lang="ja-JP" sz="11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2" cy="513507"/>
          </a:xfrm>
          <a:prstGeom prst="rect">
            <a:avLst/>
          </a:prstGeom>
        </p:spPr>
        <p:txBody>
          <a:bodyPr vert="horz" lIns="95433" tIns="47716" rIns="95433" bIns="47716" rtlCol="0" anchor="b"/>
          <a:lstStyle>
            <a:lvl1pPr algn="r" latinLnBrk="0">
              <a:defRPr kumimoji="1" lang="ja-JP" sz="1100"/>
            </a:lvl1pPr>
          </a:lstStyle>
          <a:p>
            <a:fld id="{8AE55127-CA2D-4BC4-8CFE-F19148CDFE65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2" cy="513508"/>
          </a:xfrm>
          <a:prstGeom prst="rect">
            <a:avLst/>
          </a:prstGeom>
        </p:spPr>
        <p:txBody>
          <a:bodyPr vert="horz" lIns="95433" tIns="47716" rIns="95433" bIns="47716" rtlCol="0"/>
          <a:lstStyle>
            <a:lvl1pPr algn="l" latinLnBrk="0">
              <a:defRPr kumimoji="1" lang="ja-JP" sz="11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2" cy="513508"/>
          </a:xfrm>
          <a:prstGeom prst="rect">
            <a:avLst/>
          </a:prstGeom>
        </p:spPr>
        <p:txBody>
          <a:bodyPr vert="horz" lIns="95433" tIns="47716" rIns="95433" bIns="47716" rtlCol="0"/>
          <a:lstStyle>
            <a:lvl1pPr algn="r" latinLnBrk="0">
              <a:defRPr kumimoji="1" lang="ja-JP" sz="1100"/>
            </a:lvl1pPr>
          </a:lstStyle>
          <a:p>
            <a:fld id="{A27FC828-8F12-4CF0-9AF3-FA4FDDB6EB28}" type="datetimeFigureOut">
              <a:t>2025/9/12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79525"/>
            <a:ext cx="26670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3" tIns="47716" rIns="95433" bIns="47716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81"/>
          </a:xfrm>
          <a:prstGeom prst="rect">
            <a:avLst/>
          </a:prstGeom>
        </p:spPr>
        <p:txBody>
          <a:bodyPr vert="horz" lIns="95433" tIns="47716" rIns="95433" bIns="47716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2" cy="513507"/>
          </a:xfrm>
          <a:prstGeom prst="rect">
            <a:avLst/>
          </a:prstGeom>
        </p:spPr>
        <p:txBody>
          <a:bodyPr vert="horz" lIns="95433" tIns="47716" rIns="95433" bIns="47716" rtlCol="0" anchor="b"/>
          <a:lstStyle>
            <a:lvl1pPr algn="l" latinLnBrk="0">
              <a:defRPr kumimoji="1" lang="ja-JP" sz="11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2" cy="513507"/>
          </a:xfrm>
          <a:prstGeom prst="rect">
            <a:avLst/>
          </a:prstGeom>
        </p:spPr>
        <p:txBody>
          <a:bodyPr vert="horz" lIns="95433" tIns="47716" rIns="95433" bIns="47716" rtlCol="0" anchor="b"/>
          <a:lstStyle>
            <a:lvl1pPr algn="r" latinLnBrk="0">
              <a:defRPr kumimoji="1" lang="ja-JP" sz="1100"/>
            </a:lvl1pPr>
          </a:lstStyle>
          <a:p>
            <a:fld id="{746B6C3F-CB80-4F8D-9D19-17AA7E3C7BEF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F1730-46E5-E7E6-5E07-AAA847EB5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96B0FD1D-914A-7F7E-E360-618680E6D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06FC326B-8EF4-0AFA-CBD2-014B0DDC0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BA3E8C1-DC7F-ED41-6751-E38844A87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F161-D8AF-4E43-99BE-60923BD69E8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1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5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64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65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35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343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52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49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05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87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43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4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2012/11/14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897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kumimoji="1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0A88-9FAF-E3EA-5002-74088586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F38FFD66-1E5F-6BF8-9C49-51A7CA59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0EEAF9-15FB-1A11-4525-8439E01E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B4F63B-ED96-F1F5-788D-BC56CCFBC4E9}"/>
              </a:ext>
            </a:extLst>
          </p:cNvPr>
          <p:cNvSpPr txBox="1"/>
          <p:nvPr/>
        </p:nvSpPr>
        <p:spPr>
          <a:xfrm>
            <a:off x="282610" y="227503"/>
            <a:ext cx="524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株式会社レスター </a:t>
            </a:r>
            <a:r>
              <a:rPr kumimoji="1" lang="ja-JP" altLang="en-US" sz="24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厚木事業所　　　　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FBEBDFD3-8ED4-6E3E-E415-84FF0E85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78" y="335334"/>
            <a:ext cx="210827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5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お問い合わせ・ご相談はこちら</a:t>
            </a:r>
            <a:endParaRPr kumimoji="0" lang="ja-JP" altLang="ja-JP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b="1" dirty="0">
                <a:solidFill>
                  <a:srgbClr val="55555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046-227-4461</a:t>
            </a:r>
            <a:endParaRPr kumimoji="0" lang="ja-JP" altLang="ja-JP" b="1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01B0290-13ED-B8B3-5226-3B856A6C2D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8" y="265802"/>
            <a:ext cx="315763" cy="47272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156994A-F968-4CD2-89E5-8BAF8FCAF9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84" r="5454"/>
          <a:stretch>
            <a:fillRect/>
          </a:stretch>
        </p:blipFill>
        <p:spPr>
          <a:xfrm>
            <a:off x="0" y="1886587"/>
            <a:ext cx="2721574" cy="3062646"/>
          </a:xfrm>
          <a:prstGeom prst="rect">
            <a:avLst/>
          </a:prstGeom>
        </p:spPr>
      </p:pic>
      <p:sp>
        <p:nvSpPr>
          <p:cNvPr id="28" name="四角形: 対角を丸める 27">
            <a:extLst>
              <a:ext uri="{FF2B5EF4-FFF2-40B4-BE49-F238E27FC236}">
                <a16:creationId xmlns:a16="http://schemas.microsoft.com/office/drawing/2014/main" id="{F45D54F3-43DE-DCB7-7465-ED99F7C963D0}"/>
              </a:ext>
            </a:extLst>
          </p:cNvPr>
          <p:cNvSpPr/>
          <p:nvPr/>
        </p:nvSpPr>
        <p:spPr>
          <a:xfrm>
            <a:off x="2903815" y="1769850"/>
            <a:ext cx="4641581" cy="88277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Comet </a:t>
            </a:r>
            <a:r>
              <a:rPr lang="en-US" altLang="ja-JP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yxlon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　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◆型式：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Cheetah EVO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00311DCA-DDC0-14CA-4AF3-10094A92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1" y="7819777"/>
            <a:ext cx="2094247" cy="20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A4FCAFD-26C4-6063-B166-B62C1732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" y="5614096"/>
            <a:ext cx="2094247" cy="20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CCBD86E-318B-FC62-7447-DF144E4A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1" y="6915881"/>
            <a:ext cx="1056616" cy="7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DD54D49-684F-1582-B2A7-A86341FD0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431" y="2690720"/>
            <a:ext cx="4894158" cy="2792012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9665A95-F7A8-3944-B6C3-E446E22530AE}"/>
              </a:ext>
            </a:extLst>
          </p:cNvPr>
          <p:cNvSpPr/>
          <p:nvPr/>
        </p:nvSpPr>
        <p:spPr>
          <a:xfrm>
            <a:off x="282609" y="827089"/>
            <a:ext cx="7163422" cy="882770"/>
          </a:xfrm>
          <a:prstGeom prst="rect">
            <a:avLst/>
          </a:prstGeom>
          <a:solidFill>
            <a:srgbClr val="002060"/>
          </a:solidFill>
          <a:ln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847" tIns="46423" rIns="92847" bIns="464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CT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装置</a:t>
            </a:r>
          </a:p>
          <a:p>
            <a:pPr algn="ctr"/>
            <a:r>
              <a:rPr lang="en-US" altLang="ja-JP" sz="2400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2400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accent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月より新規導入！！</a:t>
            </a:r>
            <a:endParaRPr lang="en-US" altLang="ja-JP" sz="2400" dirty="0">
              <a:solidFill>
                <a:schemeClr val="accent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79ED173A-DAD2-5FC3-6D64-CAFFAD6E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98" y="5614096"/>
            <a:ext cx="2094247" cy="20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CE98DBE-2083-8634-A4D4-422E407AE7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98" y="7819778"/>
            <a:ext cx="2094247" cy="2094246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36C8C5F3-AB25-A811-4F38-6137EC28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92" y="7085660"/>
            <a:ext cx="777202" cy="6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CE7FB01-E662-C2F4-6614-166DBA7F1B16}"/>
              </a:ext>
            </a:extLst>
          </p:cNvPr>
          <p:cNvCxnSpPr>
            <a:cxnSpLocks/>
          </p:cNvCxnSpPr>
          <p:nvPr/>
        </p:nvCxnSpPr>
        <p:spPr>
          <a:xfrm flipH="1">
            <a:off x="3160991" y="8173779"/>
            <a:ext cx="404876" cy="105041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 descr="リンゴのロゴマーク&#10;&#10;AI 生成コンテンツは誤りを含む可能性があります。">
            <a:extLst>
              <a:ext uri="{FF2B5EF4-FFF2-40B4-BE49-F238E27FC236}">
                <a16:creationId xmlns:a16="http://schemas.microsoft.com/office/drawing/2014/main" id="{CAEE0DE1-2C45-AA66-77B3-17B450BF1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5053585" y="5614095"/>
            <a:ext cx="2616380" cy="2094245"/>
          </a:xfrm>
          <a:prstGeom prst="rect">
            <a:avLst/>
          </a:prstGeom>
        </p:spPr>
      </p:pic>
      <p:pic>
        <p:nvPicPr>
          <p:cNvPr id="3" name="図 2" descr="ガラスの陳列棚に並んでいる&#10;&#10;低い精度で自動的に生成された説明">
            <a:extLst>
              <a:ext uri="{FF2B5EF4-FFF2-40B4-BE49-F238E27FC236}">
                <a16:creationId xmlns:a16="http://schemas.microsoft.com/office/drawing/2014/main" id="{1A3B55BD-E077-6BC0-0032-52FC1F1E01F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5565" t="49343"/>
          <a:stretch>
            <a:fillRect/>
          </a:stretch>
        </p:blipFill>
        <p:spPr>
          <a:xfrm>
            <a:off x="5035877" y="7819777"/>
            <a:ext cx="2636103" cy="209424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918D89-240B-B03B-A7CA-2BFCE54DF70F}"/>
              </a:ext>
            </a:extLst>
          </p:cNvPr>
          <p:cNvSpPr txBox="1"/>
          <p:nvPr/>
        </p:nvSpPr>
        <p:spPr>
          <a:xfrm>
            <a:off x="3426279" y="8643257"/>
            <a:ext cx="9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500μm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87C543-9D58-6447-9FCD-49A8F1B9C375}"/>
              </a:ext>
            </a:extLst>
          </p:cNvPr>
          <p:cNvSpPr txBox="1"/>
          <p:nvPr/>
        </p:nvSpPr>
        <p:spPr>
          <a:xfrm>
            <a:off x="65069" y="5206538"/>
            <a:ext cx="7239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旧型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28FAD4-E5C2-CF5B-EA59-D8D527BAB994}"/>
              </a:ext>
            </a:extLst>
          </p:cNvPr>
          <p:cNvSpPr txBox="1"/>
          <p:nvPr/>
        </p:nvSpPr>
        <p:spPr>
          <a:xfrm>
            <a:off x="100420" y="7784796"/>
            <a:ext cx="7239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新型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AC8AB5-3E77-6F70-5ED7-25F4077A23F7}"/>
              </a:ext>
            </a:extLst>
          </p:cNvPr>
          <p:cNvSpPr txBox="1"/>
          <p:nvPr/>
        </p:nvSpPr>
        <p:spPr>
          <a:xfrm>
            <a:off x="528172" y="5652323"/>
            <a:ext cx="193880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コネクタ部はんだ濡れ上がり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164EF0-4901-9EE0-D7A2-667416B003BC}"/>
              </a:ext>
            </a:extLst>
          </p:cNvPr>
          <p:cNvSpPr txBox="1"/>
          <p:nvPr/>
        </p:nvSpPr>
        <p:spPr>
          <a:xfrm>
            <a:off x="3330460" y="5696842"/>
            <a:ext cx="10203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１００５サイズ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F45FEF-8BBB-41E6-7548-0CAE4224A81F}"/>
              </a:ext>
            </a:extLst>
          </p:cNvPr>
          <p:cNvSpPr txBox="1"/>
          <p:nvPr/>
        </p:nvSpPr>
        <p:spPr>
          <a:xfrm>
            <a:off x="5609695" y="5685186"/>
            <a:ext cx="14944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BGA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はんだ接合部</a:t>
            </a:r>
            <a:endParaRPr kumimoji="1" lang="ja-JP" altLang="en-US" sz="11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F4F2D5-21C2-6E06-6925-E2117C176451}"/>
              </a:ext>
            </a:extLst>
          </p:cNvPr>
          <p:cNvSpPr txBox="1"/>
          <p:nvPr/>
        </p:nvSpPr>
        <p:spPr>
          <a:xfrm>
            <a:off x="1482549" y="9606247"/>
            <a:ext cx="106748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透過率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UP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A63C9A-F287-47E2-9412-73A05D26AC77}"/>
              </a:ext>
            </a:extLst>
          </p:cNvPr>
          <p:cNvSpPr txBox="1"/>
          <p:nvPr/>
        </p:nvSpPr>
        <p:spPr>
          <a:xfrm>
            <a:off x="3800130" y="9606247"/>
            <a:ext cx="106748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表現力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UP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00CF26-2598-BE4F-6D5A-AF179C941A19}"/>
              </a:ext>
            </a:extLst>
          </p:cNvPr>
          <p:cNvSpPr txBox="1"/>
          <p:nvPr/>
        </p:nvSpPr>
        <p:spPr>
          <a:xfrm>
            <a:off x="6377940" y="9606247"/>
            <a:ext cx="1292025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1"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  <a:r>
              <a:rPr kumimoji="1" lang="ja-JP" altLang="en-US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画像取得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5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B58DB-4786-47F4-9D10-169C634413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8402</TotalTime>
  <Words>54</Words>
  <Application>Microsoft Office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HG創英角ｺﾞｼｯｸUB</vt:lpstr>
      <vt:lpstr>Meiryo UI</vt:lpstr>
      <vt:lpstr>メイリオ</vt:lpstr>
      <vt:lpstr>Arial</vt:lpstr>
      <vt:lpstr>Calibri</vt:lpstr>
      <vt:lpstr>Calibri Light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</dc:creator>
  <cp:keywords/>
  <cp:lastModifiedBy>Ito Hiroshi</cp:lastModifiedBy>
  <cp:revision>164</cp:revision>
  <cp:lastPrinted>2025-08-07T07:20:21Z</cp:lastPrinted>
  <dcterms:created xsi:type="dcterms:W3CDTF">2018-04-18T22:45:47Z</dcterms:created>
  <dcterms:modified xsi:type="dcterms:W3CDTF">2025-09-12T03:14:11Z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TC034171969991</vt:lpwstr>
  </property>
</Properties>
</file>