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2"/>
  </p:sldMasterIdLst>
  <p:notesMasterIdLst>
    <p:notesMasterId r:id="rId4"/>
  </p:notesMasterIdLst>
  <p:handoutMasterIdLst>
    <p:handoutMasterId r:id="rId5"/>
  </p:handoutMasterIdLst>
  <p:sldIdLst>
    <p:sldId id="274" r:id="rId3"/>
  </p:sldIdLst>
  <p:sldSz cx="7772400" cy="100584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4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0066"/>
    <a:srgbClr val="FFFFCC"/>
    <a:srgbClr val="FFFFFF"/>
    <a:srgbClr val="FF9900"/>
    <a:srgbClr val="FEA732"/>
    <a:srgbClr val="CC66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17" autoAdjust="0"/>
    <p:restoredTop sz="94660"/>
  </p:normalViewPr>
  <p:slideViewPr>
    <p:cSldViewPr snapToGrid="0">
      <p:cViewPr varScale="1">
        <p:scale>
          <a:sx n="94" d="100"/>
          <a:sy n="94" d="100"/>
        </p:scale>
        <p:origin x="2508" y="108"/>
      </p:cViewPr>
      <p:guideLst>
        <p:guide orient="horz" pos="3168"/>
        <p:guide pos="24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5" d="100"/>
          <a:sy n="6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76362" cy="513508"/>
          </a:xfrm>
          <a:prstGeom prst="rect">
            <a:avLst/>
          </a:prstGeom>
        </p:spPr>
        <p:txBody>
          <a:bodyPr vert="horz" lIns="95433" tIns="47716" rIns="95433" bIns="47716" rtlCol="0"/>
          <a:lstStyle>
            <a:lvl1pPr algn="l" latinLnBrk="0">
              <a:defRPr kumimoji="1" lang="ja-JP" sz="1100"/>
            </a:lvl1pPr>
          </a:lstStyle>
          <a:p>
            <a:endParaRPr kumimoji="1" lang="ja-JP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4021296" y="3"/>
            <a:ext cx="3076362" cy="513508"/>
          </a:xfrm>
          <a:prstGeom prst="rect">
            <a:avLst/>
          </a:prstGeom>
        </p:spPr>
        <p:txBody>
          <a:bodyPr vert="horz" lIns="95433" tIns="47716" rIns="95433" bIns="47716" rtlCol="0"/>
          <a:lstStyle>
            <a:lvl1pPr algn="r" latinLnBrk="0">
              <a:defRPr kumimoji="1" lang="ja-JP" sz="1100"/>
            </a:lvl1pPr>
          </a:lstStyle>
          <a:p>
            <a:fld id="{AA7F96A5-B40C-4591-A94D-05A85DE82A47}" type="datetimeFigureOut">
              <a:rPr kumimoji="1" lang="en-US" altLang="ja-JP"/>
              <a:t>9/12/2025</a:t>
            </a:fld>
            <a:endParaRPr kumimoji="1" lang="ja-JP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721107"/>
            <a:ext cx="3076362" cy="513507"/>
          </a:xfrm>
          <a:prstGeom prst="rect">
            <a:avLst/>
          </a:prstGeom>
        </p:spPr>
        <p:txBody>
          <a:bodyPr vert="horz" lIns="95433" tIns="47716" rIns="95433" bIns="47716" rtlCol="0" anchor="b"/>
          <a:lstStyle>
            <a:lvl1pPr algn="l" latinLnBrk="0">
              <a:defRPr kumimoji="1" lang="ja-JP" sz="1100"/>
            </a:lvl1pPr>
          </a:lstStyle>
          <a:p>
            <a:endParaRPr kumimoji="1" lang="ja-JP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4021296" y="9721107"/>
            <a:ext cx="3076362" cy="513507"/>
          </a:xfrm>
          <a:prstGeom prst="rect">
            <a:avLst/>
          </a:prstGeom>
        </p:spPr>
        <p:txBody>
          <a:bodyPr vert="horz" lIns="95433" tIns="47716" rIns="95433" bIns="47716" rtlCol="0" anchor="b"/>
          <a:lstStyle>
            <a:lvl1pPr algn="r" latinLnBrk="0">
              <a:defRPr kumimoji="1" lang="ja-JP" sz="1100"/>
            </a:lvl1pPr>
          </a:lstStyle>
          <a:p>
            <a:fld id="{8AE55127-CA2D-4BC4-8CFE-F19148CDFE65}" type="slidenum">
              <a:rPr kumimoji="1" lang="ja-JP"/>
              <a:t>‹#›</a:t>
            </a:fld>
            <a:endParaRPr kumimoji="1" lang="ja-JP"/>
          </a:p>
        </p:txBody>
      </p:sp>
    </p:spTree>
    <p:extLst>
      <p:ext uri="{BB962C8B-B14F-4D97-AF65-F5344CB8AC3E}">
        <p14:creationId xmlns:p14="http://schemas.microsoft.com/office/powerpoint/2010/main" val="2595640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3"/>
            <a:ext cx="3076362" cy="513508"/>
          </a:xfrm>
          <a:prstGeom prst="rect">
            <a:avLst/>
          </a:prstGeom>
        </p:spPr>
        <p:txBody>
          <a:bodyPr vert="horz" lIns="95433" tIns="47716" rIns="95433" bIns="47716" rtlCol="0"/>
          <a:lstStyle>
            <a:lvl1pPr algn="l" latinLnBrk="0">
              <a:defRPr kumimoji="1" lang="ja-JP" sz="1100"/>
            </a:lvl1pPr>
          </a:lstStyle>
          <a:p>
            <a:endParaRPr kumimoji="1" lang="ja-JP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1296" y="3"/>
            <a:ext cx="3076362" cy="513508"/>
          </a:xfrm>
          <a:prstGeom prst="rect">
            <a:avLst/>
          </a:prstGeom>
        </p:spPr>
        <p:txBody>
          <a:bodyPr vert="horz" lIns="95433" tIns="47716" rIns="95433" bIns="47716" rtlCol="0"/>
          <a:lstStyle>
            <a:lvl1pPr algn="r" latinLnBrk="0">
              <a:defRPr kumimoji="1" lang="ja-JP" sz="1100"/>
            </a:lvl1pPr>
          </a:lstStyle>
          <a:p>
            <a:fld id="{A27FC828-8F12-4CF0-9AF3-FA4FDDB6EB28}" type="datetimeFigureOut">
              <a:t>2025/9/12</a:t>
            </a:fld>
            <a:endParaRPr kumimoji="1" 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1279525"/>
            <a:ext cx="2667000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33" tIns="47716" rIns="95433" bIns="47716" rtlCol="0" anchor="ctr"/>
          <a:lstStyle/>
          <a:p>
            <a:endParaRPr kumimoji="1" lang="ja-JP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9931" y="4925409"/>
            <a:ext cx="5679440" cy="4029881"/>
          </a:xfrm>
          <a:prstGeom prst="rect">
            <a:avLst/>
          </a:prstGeom>
        </p:spPr>
        <p:txBody>
          <a:bodyPr vert="horz" lIns="95433" tIns="47716" rIns="95433" bIns="47716" rtlCol="0"/>
          <a:lstStyle/>
          <a:p>
            <a:pPr lvl="0"/>
            <a:r>
              <a:rPr kumimoji="1" lang="ja-JP"/>
              <a:t>マスター テキストのスタイルを編集するには、ここをクリック</a:t>
            </a:r>
          </a:p>
          <a:p>
            <a:pPr lvl="1"/>
            <a:r>
              <a:rPr kumimoji="1" lang="ja-JP"/>
              <a:t>第 2 レベル</a:t>
            </a:r>
          </a:p>
          <a:p>
            <a:pPr lvl="2"/>
            <a:r>
              <a:rPr kumimoji="1" lang="ja-JP"/>
              <a:t>第 3 レベル</a:t>
            </a:r>
          </a:p>
          <a:p>
            <a:pPr lvl="3"/>
            <a:r>
              <a:rPr kumimoji="1" lang="ja-JP"/>
              <a:t>第 4 レベル</a:t>
            </a:r>
          </a:p>
          <a:p>
            <a:pPr lvl="4"/>
            <a:r>
              <a:rPr kumimoji="1" lang="ja-JP"/>
              <a:t>第 5 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721107"/>
            <a:ext cx="3076362" cy="513507"/>
          </a:xfrm>
          <a:prstGeom prst="rect">
            <a:avLst/>
          </a:prstGeom>
        </p:spPr>
        <p:txBody>
          <a:bodyPr vert="horz" lIns="95433" tIns="47716" rIns="95433" bIns="47716" rtlCol="0" anchor="b"/>
          <a:lstStyle>
            <a:lvl1pPr algn="l" latinLnBrk="0">
              <a:defRPr kumimoji="1" lang="ja-JP" sz="1100"/>
            </a:lvl1pPr>
          </a:lstStyle>
          <a:p>
            <a:endParaRPr kumimoji="1" 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1296" y="9721107"/>
            <a:ext cx="3076362" cy="513507"/>
          </a:xfrm>
          <a:prstGeom prst="rect">
            <a:avLst/>
          </a:prstGeom>
        </p:spPr>
        <p:txBody>
          <a:bodyPr vert="horz" lIns="95433" tIns="47716" rIns="95433" bIns="47716" rtlCol="0" anchor="b"/>
          <a:lstStyle>
            <a:lvl1pPr algn="r" latinLnBrk="0">
              <a:defRPr kumimoji="1" lang="ja-JP" sz="1100"/>
            </a:lvl1pPr>
          </a:lstStyle>
          <a:p>
            <a:fld id="{746B6C3F-CB80-4F8D-9D19-17AA7E3C7BEF}" type="slidenum">
              <a:t>‹#›</a:t>
            </a:fld>
            <a:endParaRPr kumimoji="1" lang="ja-JP"/>
          </a:p>
        </p:txBody>
      </p:sp>
    </p:spTree>
    <p:extLst>
      <p:ext uri="{BB962C8B-B14F-4D97-AF65-F5344CB8AC3E}">
        <p14:creationId xmlns:p14="http://schemas.microsoft.com/office/powerpoint/2010/main" val="1690461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lang="ja-JP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F1730-46E5-E7E6-5E07-AAA847EB5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>
            <a:extLst>
              <a:ext uri="{FF2B5EF4-FFF2-40B4-BE49-F238E27FC236}">
                <a16:creationId xmlns:a16="http://schemas.microsoft.com/office/drawing/2014/main" id="{96B0FD1D-914A-7F7E-E360-618680E6D8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>
            <a:extLst>
              <a:ext uri="{FF2B5EF4-FFF2-40B4-BE49-F238E27FC236}">
                <a16:creationId xmlns:a16="http://schemas.microsoft.com/office/drawing/2014/main" id="{06FC326B-8EF4-0AFA-CBD2-014B0DDC0E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DBA3E8C1-DC7F-ED41-6751-E38844A8708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AF161-D8AF-4E43-99BE-60923BD69E88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0314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8507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643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7656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73560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83436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5523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54943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0544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3876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343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52429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ja-JP"/>
              <a:t>2012/11/14</a:t>
            </a: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36ED2-EF9B-4B9B-9B58-09E1C1CBDE09}" type="slidenum">
              <a:rPr lang="en-US" altLang="ja-JP" smtClean="0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897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kumimoji="1"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kumimoji="1"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70A88-9FAF-E3EA-5002-740885868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>
            <a:extLst>
              <a:ext uri="{FF2B5EF4-FFF2-40B4-BE49-F238E27FC236}">
                <a16:creationId xmlns:a16="http://schemas.microsoft.com/office/drawing/2014/main" id="{F38FFD66-1E5F-6BF8-9C49-51A7CA59C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F0EEAF9-15FB-1A11-4525-8439E01EE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77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3B4F63B-ED96-F1F5-788D-BC56CCFBC4E9}"/>
              </a:ext>
            </a:extLst>
          </p:cNvPr>
          <p:cNvSpPr txBox="1"/>
          <p:nvPr/>
        </p:nvSpPr>
        <p:spPr>
          <a:xfrm>
            <a:off x="282610" y="227503"/>
            <a:ext cx="5242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rgbClr val="00206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株式会社レスター </a:t>
            </a:r>
            <a:r>
              <a:rPr kumimoji="1" lang="ja-JP" altLang="en-US" sz="2400" dirty="0">
                <a:solidFill>
                  <a:srgbClr val="002060"/>
                </a:solidFill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厚木事業所　　　　</a:t>
            </a:r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FBEBDFD3-8ED4-6E3E-E415-84FF0E851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5878" y="335334"/>
            <a:ext cx="2108270" cy="530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50" b="0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お問い合わせ・ご相談はこちら</a:t>
            </a:r>
            <a:endParaRPr kumimoji="0" lang="ja-JP" altLang="ja-JP" sz="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b="1" i="0" u="none" strike="noStrike" cap="none" normalizeH="0" baseline="0" dirty="0">
                <a:ln>
                  <a:noFill/>
                </a:ln>
                <a:solidFill>
                  <a:srgbClr val="555555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 </a:t>
            </a:r>
            <a:r>
              <a:rPr lang="en-US" altLang="ja-JP" b="1" dirty="0">
                <a:solidFill>
                  <a:srgbClr val="55555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046-227-4461</a:t>
            </a:r>
            <a:endParaRPr kumimoji="0" lang="ja-JP" altLang="ja-JP" b="1" i="0" u="none" strike="noStrike" cap="none" normalizeH="0" baseline="0" dirty="0">
              <a:ln>
                <a:noFill/>
              </a:ln>
              <a:solidFill>
                <a:srgbClr val="55555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E01B0290-13ED-B8B3-5226-3B856A6C2DF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4148" y="265802"/>
            <a:ext cx="315763" cy="472722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5156994A-F968-4CD2-89E5-8BAF8FCAF96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84" r="5454"/>
          <a:stretch>
            <a:fillRect/>
          </a:stretch>
        </p:blipFill>
        <p:spPr>
          <a:xfrm>
            <a:off x="0" y="1886587"/>
            <a:ext cx="2721574" cy="3062646"/>
          </a:xfrm>
          <a:prstGeom prst="rect">
            <a:avLst/>
          </a:prstGeom>
        </p:spPr>
      </p:pic>
      <p:sp>
        <p:nvSpPr>
          <p:cNvPr id="28" name="四角形: 対角を丸める 27">
            <a:extLst>
              <a:ext uri="{FF2B5EF4-FFF2-40B4-BE49-F238E27FC236}">
                <a16:creationId xmlns:a16="http://schemas.microsoft.com/office/drawing/2014/main" id="{F45D54F3-43DE-DCB7-7465-ED99F7C963D0}"/>
              </a:ext>
            </a:extLst>
          </p:cNvPr>
          <p:cNvSpPr/>
          <p:nvPr/>
        </p:nvSpPr>
        <p:spPr>
          <a:xfrm>
            <a:off x="2903815" y="1769850"/>
            <a:ext cx="4641581" cy="882770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Comet </a:t>
            </a:r>
            <a:r>
              <a:rPr lang="en-US" altLang="ja-JP" sz="2400" dirty="0" err="1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yxlon</a:t>
            </a:r>
            <a:r>
              <a:rPr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製　</a:t>
            </a:r>
            <a:endParaRPr lang="en-US" altLang="ja-JP" sz="2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◆型式：</a:t>
            </a:r>
            <a:r>
              <a:rPr lang="en-US" altLang="ja-JP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Cheetah EVO</a:t>
            </a:r>
            <a:r>
              <a:rPr lang="ja-JP" altLang="en-US" sz="24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</a:t>
            </a:r>
            <a:endParaRPr lang="en-US" altLang="ja-JP" sz="24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00311DCA-DDC0-14CA-4AF3-10094A92BC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1" y="7819777"/>
            <a:ext cx="2094247" cy="20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FA4FCAFD-26C4-6063-B166-B62C17328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2" y="5614096"/>
            <a:ext cx="2094247" cy="20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>
            <a:extLst>
              <a:ext uri="{FF2B5EF4-FFF2-40B4-BE49-F238E27FC236}">
                <a16:creationId xmlns:a16="http://schemas.microsoft.com/office/drawing/2014/main" id="{2CCBD86E-318B-FC62-7447-DF144E4A1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91" y="6915881"/>
            <a:ext cx="1056616" cy="79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0DD54D49-684F-1582-B2A7-A86341FD05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35431" y="2690720"/>
            <a:ext cx="4894158" cy="2792012"/>
          </a:xfrm>
          <a:prstGeom prst="rect">
            <a:avLst/>
          </a:prstGeom>
        </p:spPr>
      </p:pic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9665A95-F7A8-3944-B6C3-E446E22530AE}"/>
              </a:ext>
            </a:extLst>
          </p:cNvPr>
          <p:cNvSpPr/>
          <p:nvPr/>
        </p:nvSpPr>
        <p:spPr>
          <a:xfrm>
            <a:off x="282609" y="827089"/>
            <a:ext cx="7163422" cy="882770"/>
          </a:xfrm>
          <a:prstGeom prst="rect">
            <a:avLst/>
          </a:prstGeom>
          <a:solidFill>
            <a:srgbClr val="002060"/>
          </a:solidFill>
          <a:ln cmpd="tri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2847" tIns="46423" rIns="92847" bIns="4642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ja-JP" sz="3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X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線　</a:t>
            </a:r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CT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装置</a:t>
            </a:r>
          </a:p>
          <a:p>
            <a:pPr algn="ctr"/>
            <a:r>
              <a:rPr lang="en-US" altLang="ja-JP" sz="2400" dirty="0">
                <a:solidFill>
                  <a:schemeClr val="accent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2025</a:t>
            </a:r>
            <a:r>
              <a:rPr lang="ja-JP" altLang="en-US" sz="2400" dirty="0">
                <a:solidFill>
                  <a:schemeClr val="accent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2400" dirty="0">
                <a:solidFill>
                  <a:schemeClr val="accent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lang="ja-JP" altLang="en-US" sz="2400" dirty="0">
                <a:solidFill>
                  <a:schemeClr val="accent4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月より新規導入！！</a:t>
            </a:r>
            <a:endParaRPr lang="en-US" altLang="ja-JP" sz="2400" dirty="0">
              <a:solidFill>
                <a:schemeClr val="accent4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79ED173A-DAD2-5FC3-6D64-CAFFAD6E7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498" y="5614096"/>
            <a:ext cx="2094247" cy="209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8CE98DBE-2083-8634-A4D4-422E407AE74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498" y="7819778"/>
            <a:ext cx="2094247" cy="2094246"/>
          </a:xfrm>
          <a:prstGeom prst="rect">
            <a:avLst/>
          </a:prstGeom>
        </p:spPr>
      </p:pic>
      <p:pic>
        <p:nvPicPr>
          <p:cNvPr id="37" name="Picture 2">
            <a:extLst>
              <a:ext uri="{FF2B5EF4-FFF2-40B4-BE49-F238E27FC236}">
                <a16:creationId xmlns:a16="http://schemas.microsoft.com/office/drawing/2014/main" id="{36C8C5F3-AB25-A811-4F38-6137EC28F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992" y="7085660"/>
            <a:ext cx="777202" cy="61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ACE7FB01-E662-C2F4-6614-166DBA7F1B16}"/>
              </a:ext>
            </a:extLst>
          </p:cNvPr>
          <p:cNvCxnSpPr>
            <a:cxnSpLocks/>
          </p:cNvCxnSpPr>
          <p:nvPr/>
        </p:nvCxnSpPr>
        <p:spPr>
          <a:xfrm flipH="1">
            <a:off x="3160991" y="8173779"/>
            <a:ext cx="404876" cy="1050414"/>
          </a:xfrm>
          <a:prstGeom prst="straightConnector1">
            <a:avLst/>
          </a:prstGeom>
          <a:ln w="28575">
            <a:solidFill>
              <a:srgbClr val="FFFF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 descr="リンゴのロゴマーク&#10;&#10;AI 生成コンテンツは誤りを含む可能性があります。">
            <a:extLst>
              <a:ext uri="{FF2B5EF4-FFF2-40B4-BE49-F238E27FC236}">
                <a16:creationId xmlns:a16="http://schemas.microsoft.com/office/drawing/2014/main" id="{CAEE0DE1-2C45-AA66-77B3-17B450BF177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V="1">
            <a:off x="5053585" y="5614095"/>
            <a:ext cx="2616380" cy="2094245"/>
          </a:xfrm>
          <a:prstGeom prst="rect">
            <a:avLst/>
          </a:prstGeom>
        </p:spPr>
      </p:pic>
      <p:pic>
        <p:nvPicPr>
          <p:cNvPr id="3" name="図 2" descr="ガラスの陳列棚に並んでいる&#10;&#10;低い精度で自動的に生成された説明">
            <a:extLst>
              <a:ext uri="{FF2B5EF4-FFF2-40B4-BE49-F238E27FC236}">
                <a16:creationId xmlns:a16="http://schemas.microsoft.com/office/drawing/2014/main" id="{1A3B55BD-E077-6BC0-0032-52FC1F1E01F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55565" t="49343"/>
          <a:stretch>
            <a:fillRect/>
          </a:stretch>
        </p:blipFill>
        <p:spPr>
          <a:xfrm>
            <a:off x="5035877" y="7819777"/>
            <a:ext cx="2636103" cy="2094247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0918D89-240B-B03B-A7CA-2BFCE54DF70F}"/>
              </a:ext>
            </a:extLst>
          </p:cNvPr>
          <p:cNvSpPr txBox="1"/>
          <p:nvPr/>
        </p:nvSpPr>
        <p:spPr>
          <a:xfrm>
            <a:off x="3426279" y="8643257"/>
            <a:ext cx="919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>
                <a:solidFill>
                  <a:srgbClr val="FFFF00"/>
                </a:solidFill>
              </a:rPr>
              <a:t>500μm</a:t>
            </a:r>
            <a:endParaRPr kumimoji="1" lang="ja-JP" altLang="en-US" dirty="0">
              <a:solidFill>
                <a:srgbClr val="FFFF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687C543-9D58-6447-9FCD-49A8F1B9C375}"/>
              </a:ext>
            </a:extLst>
          </p:cNvPr>
          <p:cNvSpPr txBox="1"/>
          <p:nvPr/>
        </p:nvSpPr>
        <p:spPr>
          <a:xfrm>
            <a:off x="65069" y="5206538"/>
            <a:ext cx="7239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旧型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28FAD4-E5C2-CF5B-EA59-D8D527BAB994}"/>
              </a:ext>
            </a:extLst>
          </p:cNvPr>
          <p:cNvSpPr txBox="1"/>
          <p:nvPr/>
        </p:nvSpPr>
        <p:spPr>
          <a:xfrm>
            <a:off x="100420" y="7784796"/>
            <a:ext cx="7239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bg1"/>
                </a:solidFill>
              </a:rPr>
              <a:t>新型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AC8AB5-3E77-6F70-5ED7-25F4077A23F7}"/>
              </a:ext>
            </a:extLst>
          </p:cNvPr>
          <p:cNvSpPr txBox="1"/>
          <p:nvPr/>
        </p:nvSpPr>
        <p:spPr>
          <a:xfrm>
            <a:off x="528172" y="5652323"/>
            <a:ext cx="1938803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コネクタ部はんだ濡れ上がり</a:t>
            </a:r>
            <a:endParaRPr kumimoji="1" lang="ja-JP" altLang="en-US" sz="11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A164EF0-4901-9EE0-D7A2-667416B003BC}"/>
              </a:ext>
            </a:extLst>
          </p:cNvPr>
          <p:cNvSpPr txBox="1"/>
          <p:nvPr/>
        </p:nvSpPr>
        <p:spPr>
          <a:xfrm>
            <a:off x="3330460" y="5696842"/>
            <a:ext cx="1020321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１００５サイズ</a:t>
            </a:r>
            <a:endParaRPr kumimoji="1" lang="ja-JP" altLang="en-US" sz="11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F45FEF-8BBB-41E6-7548-0CAE4224A81F}"/>
              </a:ext>
            </a:extLst>
          </p:cNvPr>
          <p:cNvSpPr txBox="1"/>
          <p:nvPr/>
        </p:nvSpPr>
        <p:spPr>
          <a:xfrm>
            <a:off x="5609695" y="5685186"/>
            <a:ext cx="1494426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BGA</a:t>
            </a:r>
            <a:r>
              <a:rPr kumimoji="1" lang="ja-JP" altLang="en-US" sz="11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はんだ接合部</a:t>
            </a:r>
            <a:endParaRPr kumimoji="1" lang="ja-JP" altLang="en-US" sz="11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F4F2D5-21C2-6E06-6925-E2117C176451}"/>
              </a:ext>
            </a:extLst>
          </p:cNvPr>
          <p:cNvSpPr txBox="1"/>
          <p:nvPr/>
        </p:nvSpPr>
        <p:spPr>
          <a:xfrm>
            <a:off x="1482549" y="9606247"/>
            <a:ext cx="1067489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透過率</a:t>
            </a:r>
            <a:r>
              <a:rPr kumimoji="1" lang="en-US" altLang="ja-JP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UP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0A63C9A-F287-47E2-9412-73A05D26AC77}"/>
              </a:ext>
            </a:extLst>
          </p:cNvPr>
          <p:cNvSpPr txBox="1"/>
          <p:nvPr/>
        </p:nvSpPr>
        <p:spPr>
          <a:xfrm>
            <a:off x="3800130" y="9606247"/>
            <a:ext cx="1067489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表現力</a:t>
            </a:r>
            <a:r>
              <a:rPr kumimoji="1" lang="en-US" altLang="ja-JP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UP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C00CF26-2598-BE4F-6D5A-AF179C941A19}"/>
              </a:ext>
            </a:extLst>
          </p:cNvPr>
          <p:cNvSpPr txBox="1"/>
          <p:nvPr/>
        </p:nvSpPr>
        <p:spPr>
          <a:xfrm>
            <a:off x="6377940" y="9606247"/>
            <a:ext cx="1292025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</a:t>
            </a:r>
            <a:r>
              <a:rPr kumimoji="1" lang="en-US" altLang="ja-JP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</a:t>
            </a:r>
            <a:r>
              <a:rPr kumimoji="1" lang="ja-JP" altLang="en-US" sz="14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画像取得</a:t>
            </a:r>
            <a:endParaRPr kumimoji="1" lang="ja-JP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455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Brochure">
      <a:dk1>
        <a:sysClr val="windowText" lastClr="000000"/>
      </a:dk1>
      <a:lt1>
        <a:sysClr val="window" lastClr="FFFFFF"/>
      </a:lt1>
      <a:dk2>
        <a:srgbClr val="323232"/>
      </a:dk2>
      <a:lt2>
        <a:srgbClr val="E6E6E6"/>
      </a:lt2>
      <a:accent1>
        <a:srgbClr val="74CBC8"/>
      </a:accent1>
      <a:accent2>
        <a:srgbClr val="EDC765"/>
      </a:accent2>
      <a:accent3>
        <a:srgbClr val="8AC867"/>
      </a:accent3>
      <a:accent4>
        <a:srgbClr val="F0924C"/>
      </a:accent4>
      <a:accent5>
        <a:srgbClr val="907CB3"/>
      </a:accent5>
      <a:accent6>
        <a:srgbClr val="E87C8D"/>
      </a:accent6>
      <a:hlink>
        <a:srgbClr val="74CBC8"/>
      </a:hlink>
      <a:folHlink>
        <a:srgbClr val="907CB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Brochure">
      <a:dk1>
        <a:sysClr val="windowText" lastClr="000000"/>
      </a:dk1>
      <a:lt1>
        <a:sysClr val="window" lastClr="FFFFFF"/>
      </a:lt1>
      <a:dk2>
        <a:srgbClr val="323232"/>
      </a:dk2>
      <a:lt2>
        <a:srgbClr val="E6E6E6"/>
      </a:lt2>
      <a:accent1>
        <a:srgbClr val="74CBC8"/>
      </a:accent1>
      <a:accent2>
        <a:srgbClr val="EDC765"/>
      </a:accent2>
      <a:accent3>
        <a:srgbClr val="8AC867"/>
      </a:accent3>
      <a:accent4>
        <a:srgbClr val="F0924C"/>
      </a:accent4>
      <a:accent5>
        <a:srgbClr val="907CB3"/>
      </a:accent5>
      <a:accent6>
        <a:srgbClr val="E87C8D"/>
      </a:accent6>
      <a:hlink>
        <a:srgbClr val="74CBC8"/>
      </a:hlink>
      <a:folHlink>
        <a:srgbClr val="907CB3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11B58DB-4786-47F4-9D10-169C634413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8402</TotalTime>
  <Words>54</Words>
  <Application>Microsoft Office PowerPoint</Application>
  <PresentationFormat>ユーザー設定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BIZ UDPゴシック</vt:lpstr>
      <vt:lpstr>HG創英角ｺﾞｼｯｸUB</vt:lpstr>
      <vt:lpstr>Meiryo UI</vt:lpstr>
      <vt:lpstr>メイリオ</vt:lpstr>
      <vt:lpstr>Arial</vt:lpstr>
      <vt:lpstr>Calibri</vt:lpstr>
      <vt:lpstr>Calibri Light</vt:lpstr>
      <vt:lpstr>Verdana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AD</dc:creator>
  <cp:keywords/>
  <cp:lastModifiedBy>Ito Hiroshi</cp:lastModifiedBy>
  <cp:revision>164</cp:revision>
  <cp:lastPrinted>2025-08-07T07:20:21Z</cp:lastPrinted>
  <dcterms:created xsi:type="dcterms:W3CDTF">2018-04-18T22:45:47Z</dcterms:created>
  <dcterms:modified xsi:type="dcterms:W3CDTF">2025-09-12T03:14:11Z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TC034171969991</vt:lpwstr>
  </property>
</Properties>
</file>